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58" r:id="rId3"/>
    <p:sldId id="301" r:id="rId4"/>
    <p:sldId id="302" r:id="rId5"/>
    <p:sldId id="303" r:id="rId6"/>
    <p:sldId id="304" r:id="rId7"/>
    <p:sldId id="305" r:id="rId8"/>
    <p:sldId id="306" r:id="rId9"/>
    <p:sldId id="307" r:id="rId10"/>
    <p:sldId id="308" r:id="rId11"/>
    <p:sldId id="309" r:id="rId12"/>
    <p:sldId id="310" r:id="rId13"/>
    <p:sldId id="311" r:id="rId14"/>
    <p:sldId id="312" r:id="rId15"/>
    <p:sldId id="313" r:id="rId16"/>
    <p:sldId id="314" r:id="rId17"/>
    <p:sldId id="315" r:id="rId18"/>
    <p:sldId id="316" r:id="rId19"/>
    <p:sldId id="317" r:id="rId20"/>
    <p:sldId id="318" r:id="rId21"/>
    <p:sldId id="319" r:id="rId22"/>
    <p:sldId id="320" r:id="rId23"/>
    <p:sldId id="321" r:id="rId24"/>
    <p:sldId id="322" r:id="rId25"/>
    <p:sldId id="323" r:id="rId26"/>
    <p:sldId id="324" r:id="rId27"/>
    <p:sldId id="325" r:id="rId28"/>
    <p:sldId id="326" r:id="rId29"/>
    <p:sldId id="327" r:id="rId30"/>
    <p:sldId id="328" r:id="rId31"/>
    <p:sldId id="329" r:id="rId32"/>
    <p:sldId id="330" r:id="rId33"/>
    <p:sldId id="331" r:id="rId34"/>
    <p:sldId id="332" r:id="rId35"/>
    <p:sldId id="333" r:id="rId36"/>
    <p:sldId id="334" r:id="rId37"/>
    <p:sldId id="335" r:id="rId38"/>
    <p:sldId id="336" r:id="rId39"/>
    <p:sldId id="337" r:id="rId40"/>
    <p:sldId id="338" r:id="rId41"/>
    <p:sldId id="339" r:id="rId42"/>
    <p:sldId id="300" r:id="rId43"/>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a:t>Asıl başlık stili için tıklatın</a:t>
            </a: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3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a:t>Asıl başlık stili için tıklatın</a:t>
            </a: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6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4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Dikey Metin Yer Tutucusu"/>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10"/>
          </p:nvPr>
        </p:nvSpPr>
        <p:spPr/>
        <p:txBody>
          <a:bodyPr/>
          <a:lstStyle/>
          <a:p>
            <a:fld id="{A23720DD-5B6D-40BF-8493-A6B52D484E6B}" type="datetimeFigureOut">
              <a:rPr lang="tr-TR" smtClean="0"/>
              <a:t>5.04.2026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F302176B-0E47-46AC-8F43-DAB4B8A37D06}" type="slidenum">
              <a:rPr lang="tr-TR" smtClean="0"/>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720DD-5B6D-40BF-8493-A6B52D484E6B}" type="datetimeFigureOut">
              <a:rPr lang="tr-TR" smtClean="0"/>
              <a:t>5.04.2026</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lstStyle/>
          <a:p>
            <a:r>
              <a:rPr lang="tr-TR" dirty="0"/>
              <a:t>Mezuniyet Anketi Sonuçları</a:t>
            </a:r>
          </a:p>
        </p:txBody>
      </p:sp>
      <p:sp>
        <p:nvSpPr>
          <p:cNvPr id="3" name="Alt Başlık 2"/>
          <p:cNvSpPr>
            <a:spLocks noGrp="1"/>
          </p:cNvSpPr>
          <p:nvPr>
            <p:ph type="subTitle" idx="1"/>
          </p:nvPr>
        </p:nvSpPr>
        <p:spPr>
          <a:xfrm>
            <a:off x="1371600" y="3886200"/>
            <a:ext cx="6400800" cy="2495128"/>
          </a:xfrm>
        </p:spPr>
        <p:txBody>
          <a:bodyPr>
            <a:normAutofit/>
          </a:bodyPr>
          <a:lstStyle/>
          <a:p>
            <a:r>
              <a:rPr lang="tr-TR" b="1" dirty="0"/>
              <a:t>Hakkari Üniversitesi</a:t>
            </a:r>
          </a:p>
          <a:p>
            <a:r>
              <a:rPr lang="tr-TR" b="1" dirty="0"/>
              <a:t>Kalite Yönetim Sistemi</a:t>
            </a:r>
          </a:p>
          <a:p>
            <a:r>
              <a:rPr lang="tr-TR" b="1" i="1"/>
              <a:t>2025</a:t>
            </a:r>
            <a:endParaRPr lang="tr-TR" b="1" i="1" dirty="0"/>
          </a:p>
        </p:txBody>
      </p:sp>
      <p:pic>
        <p:nvPicPr>
          <p:cNvPr id="2050" name="Picture 2" descr="C:\Users\HP\Desktop\logo10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150729"/>
            <a:ext cx="1398711" cy="13987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HP\Desktop\KY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9814" y="1772816"/>
            <a:ext cx="1526282" cy="7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1953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Mezuniyet Anketi</a:t>
            </a:r>
          </a:p>
        </p:txBody>
      </p:sp>
      <p:sp>
        <p:nvSpPr>
          <p:cNvPr id="3" name="İçerik Yer Tutucusu 2"/>
          <p:cNvSpPr>
            <a:spLocks noGrp="1"/>
          </p:cNvSpPr>
          <p:nvPr>
            <p:ph idx="1"/>
          </p:nvPr>
        </p:nvSpPr>
        <p:spPr/>
        <p:txBody>
          <a:bodyPr/>
          <a:lstStyle/>
          <a:p>
            <a:r>
              <a:rPr lang="tr-TR" dirty="0"/>
              <a:t>2025 yılında 126 Mezun ile yapılmıştır.</a:t>
            </a:r>
          </a:p>
          <a:p>
            <a:r>
              <a:rPr lang="tr-TR" dirty="0"/>
              <a:t>Genel </a:t>
            </a:r>
            <a:r>
              <a:rPr lang="tr-TR"/>
              <a:t>memnuniyet oranı % 74.88’dir.</a:t>
            </a:r>
            <a:endParaRPr lang="tr-TR" dirty="0"/>
          </a:p>
        </p:txBody>
      </p:sp>
    </p:spTree>
    <p:extLst>
      <p:ext uri="{BB962C8B-B14F-4D97-AF65-F5344CB8AC3E}">
        <p14:creationId xmlns:p14="http://schemas.microsoft.com/office/powerpoint/2010/main" val="200311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1463" y="1311275"/>
            <a:ext cx="6059487" cy="400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80579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850" y="1366838"/>
            <a:ext cx="5954713"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12175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5700" y="1357313"/>
            <a:ext cx="6831013" cy="414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1362075"/>
            <a:ext cx="6335713" cy="413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438" y="1476375"/>
            <a:ext cx="6459537" cy="390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0" y="1385888"/>
            <a:ext cx="6602413" cy="408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5200" y="1414463"/>
            <a:ext cx="7212013" cy="4029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125" y="1285875"/>
            <a:ext cx="6888163" cy="428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150" y="1366838"/>
            <a:ext cx="8012113"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84300" y="1295400"/>
            <a:ext cx="6373813"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013" y="1409700"/>
            <a:ext cx="8688387" cy="403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9137" y="1484784"/>
            <a:ext cx="8824863" cy="350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0488" y="1400175"/>
            <a:ext cx="6421437" cy="4057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5700" y="1343025"/>
            <a:ext cx="6831013" cy="417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4263" y="1390650"/>
            <a:ext cx="6973887" cy="407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9538" y="1419225"/>
            <a:ext cx="6383337" cy="4019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0" y="1328738"/>
            <a:ext cx="6983413" cy="420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5200" y="1362075"/>
            <a:ext cx="7212013" cy="413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3288" y="1376363"/>
            <a:ext cx="7335837" cy="410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7113" y="1404938"/>
            <a:ext cx="7088187" cy="404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075" y="1390650"/>
            <a:ext cx="7688263" cy="407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750" y="1362075"/>
            <a:ext cx="8316913" cy="413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463" y="1385888"/>
            <a:ext cx="8345487" cy="408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5714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Alan bilgisi yaptığım iş için yeterli değilse önerilerinizi yazınız.</a:t>
            </a:r>
          </a:p>
        </p:txBody>
      </p:sp>
      <p:sp>
        <p:nvSpPr>
          <p:cNvPr id="3" name="İçerik Yer Tutucusu 2"/>
          <p:cNvSpPr>
            <a:spLocks noGrp="1"/>
          </p:cNvSpPr>
          <p:nvPr>
            <p:ph idx="1"/>
          </p:nvPr>
        </p:nvSpPr>
        <p:spPr/>
        <p:txBody>
          <a:bodyPr>
            <a:normAutofit fontScale="92500" lnSpcReduction="20000"/>
          </a:bodyPr>
          <a:lstStyle/>
          <a:p>
            <a:r>
              <a:rPr lang="tr-TR" dirty="0"/>
              <a:t>Uygulama neredeyse sıfırdı bu yüzden işe başlarken sıkıntı çektim</a:t>
            </a:r>
          </a:p>
          <a:p>
            <a:r>
              <a:rPr lang="tr-TR" dirty="0"/>
              <a:t>Biraz daha alan dersleri  saati artırılmalı Kur'an Kerim okuma dersi sayısı artırılsın</a:t>
            </a:r>
          </a:p>
          <a:p>
            <a:r>
              <a:rPr lang="tr-TR" dirty="0"/>
              <a:t>Anlatılan dersler sadece sunum şeklinde anlatılıyor. Bunun yerine daha çok uygulamaya ağırlık verilmelidir.</a:t>
            </a:r>
          </a:p>
          <a:p>
            <a:r>
              <a:rPr lang="tr-TR" dirty="0"/>
              <a:t>Tamamen </a:t>
            </a:r>
            <a:r>
              <a:rPr lang="tr-TR" dirty="0" err="1"/>
              <a:t>herşeyi</a:t>
            </a:r>
            <a:r>
              <a:rPr lang="tr-TR" dirty="0"/>
              <a:t> öğrendim diyemem ancak başlangıç için yeterlidir işin tümüne hakim olmak için bence 2 yıldan daha fazla bir eğitim daha alınmalı </a:t>
            </a:r>
            <a:r>
              <a:rPr lang="tr-TR" dirty="0" err="1"/>
              <a:t>uygulamaşar</a:t>
            </a:r>
            <a:r>
              <a:rPr lang="tr-TR" dirty="0"/>
              <a:t> yapılmalı</a:t>
            </a:r>
          </a:p>
          <a:p>
            <a:endParaRPr lang="tr-TR" dirty="0"/>
          </a:p>
        </p:txBody>
      </p:sp>
    </p:spTree>
    <p:extLst>
      <p:ext uri="{BB962C8B-B14F-4D97-AF65-F5344CB8AC3E}">
        <p14:creationId xmlns:p14="http://schemas.microsoft.com/office/powerpoint/2010/main" val="29152840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Alan bilgisi yaptığım iş için yeterli değilse önerilerinizi yazınız.</a:t>
            </a:r>
          </a:p>
        </p:txBody>
      </p:sp>
      <p:sp>
        <p:nvSpPr>
          <p:cNvPr id="3" name="İçerik Yer Tutucusu 2"/>
          <p:cNvSpPr>
            <a:spLocks noGrp="1"/>
          </p:cNvSpPr>
          <p:nvPr>
            <p:ph idx="1"/>
          </p:nvPr>
        </p:nvSpPr>
        <p:spPr/>
        <p:txBody>
          <a:bodyPr/>
          <a:lstStyle/>
          <a:p>
            <a:r>
              <a:rPr lang="nn-NO" dirty="0"/>
              <a:t>Hastanede az zaman geçiriyorduk bizim işte tamamen hastanede olan bir meslek </a:t>
            </a:r>
            <a:endParaRPr lang="tr-TR" dirty="0"/>
          </a:p>
          <a:p>
            <a:r>
              <a:rPr lang="tr-TR" dirty="0"/>
              <a:t>Uygulama olmadığı için insan hep bir şey yapamıyor </a:t>
            </a:r>
          </a:p>
          <a:p>
            <a:endParaRPr lang="tr-TR" dirty="0"/>
          </a:p>
        </p:txBody>
      </p:sp>
    </p:spTree>
    <p:extLst>
      <p:ext uri="{BB962C8B-B14F-4D97-AF65-F5344CB8AC3E}">
        <p14:creationId xmlns:p14="http://schemas.microsoft.com/office/powerpoint/2010/main" val="9943028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Staj ve eğitim uygulamaları yeterli değilse önerilerinizi yazınız. </a:t>
            </a:r>
          </a:p>
        </p:txBody>
      </p:sp>
      <p:sp>
        <p:nvSpPr>
          <p:cNvPr id="3" name="İçerik Yer Tutucusu 2"/>
          <p:cNvSpPr>
            <a:spLocks noGrp="1"/>
          </p:cNvSpPr>
          <p:nvPr>
            <p:ph idx="1"/>
          </p:nvPr>
        </p:nvSpPr>
        <p:spPr/>
        <p:txBody>
          <a:bodyPr>
            <a:normAutofit fontScale="92500" lnSpcReduction="20000"/>
          </a:bodyPr>
          <a:lstStyle/>
          <a:p>
            <a:r>
              <a:rPr lang="tr-TR" dirty="0"/>
              <a:t>Üniversitenin ekipmanları çok yetersiz olduğu ve buna bağlı olarak hiç bir şey öğrenilmiyordu </a:t>
            </a:r>
          </a:p>
          <a:p>
            <a:r>
              <a:rPr lang="tr-TR" dirty="0"/>
              <a:t>Biraz daha pratik yapılmalı </a:t>
            </a:r>
          </a:p>
          <a:p>
            <a:r>
              <a:rPr lang="tr-TR" dirty="0"/>
              <a:t>defter doldurmak yerine uygulamalı bir şeyler öğrenmek gelişmek ve hayata uyarlanmalı</a:t>
            </a:r>
          </a:p>
          <a:p>
            <a:r>
              <a:rPr lang="tr-TR" dirty="0"/>
              <a:t>Hastanede yaptığımız staj günleri tek günle kalıp ve orada uygulama üzerinde bize bir şey yaptırılmaması bize uygulama açısından çok yetersiz kaldı</a:t>
            </a:r>
          </a:p>
          <a:p>
            <a:r>
              <a:rPr lang="tr-TR" dirty="0"/>
              <a:t>Staj gün sayısı artırtılabilir.</a:t>
            </a:r>
          </a:p>
        </p:txBody>
      </p:sp>
    </p:spTree>
    <p:extLst>
      <p:ext uri="{BB962C8B-B14F-4D97-AF65-F5344CB8AC3E}">
        <p14:creationId xmlns:p14="http://schemas.microsoft.com/office/powerpoint/2010/main" val="32241527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Staj ve eğitim uygulamaları yeterli değilse önerilerinizi yazınız. </a:t>
            </a:r>
          </a:p>
        </p:txBody>
      </p:sp>
      <p:sp>
        <p:nvSpPr>
          <p:cNvPr id="3" name="İçerik Yer Tutucusu 2"/>
          <p:cNvSpPr>
            <a:spLocks noGrp="1"/>
          </p:cNvSpPr>
          <p:nvPr>
            <p:ph idx="1"/>
          </p:nvPr>
        </p:nvSpPr>
        <p:spPr/>
        <p:txBody>
          <a:bodyPr/>
          <a:lstStyle/>
          <a:p>
            <a:r>
              <a:rPr lang="tr-TR" dirty="0"/>
              <a:t>İnsanların öğrencileri biraz daha ciddiye almaları gerek</a:t>
            </a:r>
          </a:p>
          <a:p>
            <a:r>
              <a:rPr lang="tr-TR" dirty="0"/>
              <a:t>Tabi her bölüm aynı zorlukta değil benim bölümüm kolaydı ve staj yaptığım dönemde yanlarında çalıştığımız memur arkadaşların bile yapacak işi yoktu bu yüzden pek bir iş yapmadık ve çok da bir eğitim verilmedi. </a:t>
            </a:r>
          </a:p>
          <a:p>
            <a:endParaRPr lang="tr-TR" dirty="0"/>
          </a:p>
        </p:txBody>
      </p:sp>
    </p:spTree>
    <p:extLst>
      <p:ext uri="{BB962C8B-B14F-4D97-AF65-F5344CB8AC3E}">
        <p14:creationId xmlns:p14="http://schemas.microsoft.com/office/powerpoint/2010/main" val="1101409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Staj ve eğitim uygulamaları yeterli değilse önerilerinizi yazınız. </a:t>
            </a:r>
          </a:p>
        </p:txBody>
      </p:sp>
      <p:sp>
        <p:nvSpPr>
          <p:cNvPr id="3" name="İçerik Yer Tutucusu 2"/>
          <p:cNvSpPr>
            <a:spLocks noGrp="1"/>
          </p:cNvSpPr>
          <p:nvPr>
            <p:ph idx="1"/>
          </p:nvPr>
        </p:nvSpPr>
        <p:spPr/>
        <p:txBody>
          <a:bodyPr>
            <a:normAutofit fontScale="92500" lnSpcReduction="10000"/>
          </a:bodyPr>
          <a:lstStyle/>
          <a:p>
            <a:r>
              <a:rPr lang="tr-TR" dirty="0"/>
              <a:t>Bölümüm gereği ilahiyatta verilen stajlar yetersizdi. Özellikle hitabet gibi derslerde cami uygulaması hutbe vaaz gibi uygulama gerektiren konular üzerinde pek durulmadı. </a:t>
            </a:r>
          </a:p>
          <a:p>
            <a:r>
              <a:rPr lang="tr-TR" dirty="0"/>
              <a:t>Meslek hayatımın ilk haftaları Sudan çıkmış balık gibiydim. İdari işler evrak işleri bunlarla ilgili hiç bilgim yoktu. Ve maalesef okulda öğrendiğimiz yöntem ve </a:t>
            </a:r>
            <a:r>
              <a:rPr lang="tr-TR" dirty="0" err="1"/>
              <a:t>metodlar</a:t>
            </a:r>
            <a:r>
              <a:rPr lang="tr-TR" dirty="0"/>
              <a:t> çoğu zaman sınıfta işe yaramıyor. Sınıf yönetimini bir şekilde deneme yanılma yoluyla</a:t>
            </a:r>
          </a:p>
          <a:p>
            <a:endParaRPr lang="tr-TR" dirty="0"/>
          </a:p>
        </p:txBody>
      </p:sp>
    </p:spTree>
    <p:extLst>
      <p:ext uri="{BB962C8B-B14F-4D97-AF65-F5344CB8AC3E}">
        <p14:creationId xmlns:p14="http://schemas.microsoft.com/office/powerpoint/2010/main" val="23224978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Staj ve eğitim uygulamaları yeterli değilse önerilerinizi yazınız. </a:t>
            </a:r>
          </a:p>
        </p:txBody>
      </p:sp>
      <p:sp>
        <p:nvSpPr>
          <p:cNvPr id="3" name="İçerik Yer Tutucusu 2"/>
          <p:cNvSpPr>
            <a:spLocks noGrp="1"/>
          </p:cNvSpPr>
          <p:nvPr>
            <p:ph idx="1"/>
          </p:nvPr>
        </p:nvSpPr>
        <p:spPr/>
        <p:txBody>
          <a:bodyPr/>
          <a:lstStyle/>
          <a:p>
            <a:r>
              <a:rPr lang="tr-TR" dirty="0"/>
              <a:t>Öğrenci hastanede  her bölümde en az bir gün çalışmalı çünkü öğrenci mezun oluyor hastanede bazı bölümlerin adını bile daha önce duymamıştır</a:t>
            </a:r>
          </a:p>
          <a:p>
            <a:r>
              <a:rPr lang="tr-TR" dirty="0"/>
              <a:t>Sahaya inmeyen eğitim yarım kalır özellikle meslekî eğitimlerde</a:t>
            </a:r>
          </a:p>
          <a:p>
            <a:endParaRPr lang="tr-TR" dirty="0"/>
          </a:p>
        </p:txBody>
      </p:sp>
    </p:spTree>
    <p:extLst>
      <p:ext uri="{BB962C8B-B14F-4D97-AF65-F5344CB8AC3E}">
        <p14:creationId xmlns:p14="http://schemas.microsoft.com/office/powerpoint/2010/main" val="24232541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İngilizce eğitimi yeterli değilse önerilerinizi yazınız</a:t>
            </a:r>
          </a:p>
        </p:txBody>
      </p:sp>
      <p:sp>
        <p:nvSpPr>
          <p:cNvPr id="3" name="İçerik Yer Tutucusu 2"/>
          <p:cNvSpPr>
            <a:spLocks noGrp="1"/>
          </p:cNvSpPr>
          <p:nvPr>
            <p:ph idx="1"/>
          </p:nvPr>
        </p:nvSpPr>
        <p:spPr/>
        <p:txBody>
          <a:bodyPr>
            <a:normAutofit lnSpcReduction="10000"/>
          </a:bodyPr>
          <a:lstStyle/>
          <a:p>
            <a:r>
              <a:rPr lang="tr-TR" dirty="0"/>
              <a:t>Seçmeli ders ve önemsiz ders kataloğundan çıkıp gerçekten öğretilmeli</a:t>
            </a:r>
          </a:p>
          <a:p>
            <a:r>
              <a:rPr lang="tr-TR" dirty="0"/>
              <a:t>Online eğitimle İngilizce öğrenilmez yüz yüze olması gerekiyor </a:t>
            </a:r>
          </a:p>
          <a:p>
            <a:r>
              <a:rPr lang="tr-TR" dirty="0"/>
              <a:t>İngilizce dersi uzaktan eğitim olduğu için bir şey anlaşılmıyor</a:t>
            </a:r>
          </a:p>
          <a:p>
            <a:r>
              <a:rPr lang="tr-TR" dirty="0"/>
              <a:t>Daha artırılsın ders sayısı</a:t>
            </a:r>
          </a:p>
          <a:p>
            <a:r>
              <a:rPr lang="tr-TR" dirty="0"/>
              <a:t>Yetersiz eğitim veriliyor bu konuda temel şeylerin bile üzerinde durulmuyor. </a:t>
            </a:r>
          </a:p>
        </p:txBody>
      </p:sp>
    </p:spTree>
    <p:extLst>
      <p:ext uri="{BB962C8B-B14F-4D97-AF65-F5344CB8AC3E}">
        <p14:creationId xmlns:p14="http://schemas.microsoft.com/office/powerpoint/2010/main" val="27987995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İngilizce eğitimi yeterli değilse önerilerinizi yazınız</a:t>
            </a:r>
          </a:p>
        </p:txBody>
      </p:sp>
      <p:sp>
        <p:nvSpPr>
          <p:cNvPr id="3" name="İçerik Yer Tutucusu 2"/>
          <p:cNvSpPr>
            <a:spLocks noGrp="1"/>
          </p:cNvSpPr>
          <p:nvPr>
            <p:ph idx="1"/>
          </p:nvPr>
        </p:nvSpPr>
        <p:spPr/>
        <p:txBody>
          <a:bodyPr/>
          <a:lstStyle/>
          <a:p>
            <a:r>
              <a:rPr lang="tr-TR" dirty="0"/>
              <a:t>Dil bilmek kendini ifade etmek çok önemli. Bölümümüz her ne kadar dil ile alakasız olsa da günlük yaşamımızda dil ile karşı karşıya kalıyoruz  önerim Ve kurslar zorunlu olmalı ve </a:t>
            </a:r>
            <a:r>
              <a:rPr lang="tr-TR" dirty="0" err="1"/>
              <a:t>ögrenciler</a:t>
            </a:r>
            <a:r>
              <a:rPr lang="tr-TR" dirty="0"/>
              <a:t> yabancı şehirlere göndermelidirler </a:t>
            </a:r>
          </a:p>
          <a:p>
            <a:r>
              <a:rPr lang="tr-TR" dirty="0"/>
              <a:t>İngilizce derslerine alanında uzman akademisyenlerin girmesi lazım. İlahiyat akademisyenlerin bu derslere girmesi yanlıştı.</a:t>
            </a:r>
          </a:p>
        </p:txBody>
      </p:sp>
    </p:spTree>
    <p:extLst>
      <p:ext uri="{BB962C8B-B14F-4D97-AF65-F5344CB8AC3E}">
        <p14:creationId xmlns:p14="http://schemas.microsoft.com/office/powerpoint/2010/main" val="32045347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İngilizce eğitimi yeterli değilse önerilerinizi yazınız</a:t>
            </a:r>
          </a:p>
        </p:txBody>
      </p:sp>
      <p:sp>
        <p:nvSpPr>
          <p:cNvPr id="3" name="İçerik Yer Tutucusu 2"/>
          <p:cNvSpPr>
            <a:spLocks noGrp="1"/>
          </p:cNvSpPr>
          <p:nvPr>
            <p:ph idx="1"/>
          </p:nvPr>
        </p:nvSpPr>
        <p:spPr/>
        <p:txBody>
          <a:bodyPr/>
          <a:lstStyle/>
          <a:p>
            <a:r>
              <a:rPr lang="tr-TR" dirty="0"/>
              <a:t>Daha da geliştirilmeli İngilizce dersi dersleri hafta da  2 saat değil beş altı saate çıkarılmalı</a:t>
            </a:r>
          </a:p>
          <a:p>
            <a:r>
              <a:rPr lang="tr-TR" dirty="0"/>
              <a:t>Daha fazla kurs alanları açmak </a:t>
            </a:r>
          </a:p>
          <a:p>
            <a:r>
              <a:rPr lang="tr-TR" dirty="0"/>
              <a:t>Müfredat eksikliği mesleğe dayalı İngilizce eğitimi </a:t>
            </a:r>
          </a:p>
          <a:p>
            <a:r>
              <a:rPr lang="tr-TR" dirty="0"/>
              <a:t>Öğrencileri yüksek lisans için dil sınavına yönelik programlı bir şekilde dersler verilebilir</a:t>
            </a:r>
          </a:p>
          <a:p>
            <a:endParaRPr lang="tr-TR" dirty="0"/>
          </a:p>
        </p:txBody>
      </p:sp>
    </p:spTree>
    <p:extLst>
      <p:ext uri="{BB962C8B-B14F-4D97-AF65-F5344CB8AC3E}">
        <p14:creationId xmlns:p14="http://schemas.microsoft.com/office/powerpoint/2010/main" val="37264284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Hakkari Üniversitesinde aldığınız eğitimin en güçlü 3 yönü nedir?</a:t>
            </a:r>
          </a:p>
        </p:txBody>
      </p:sp>
      <p:sp>
        <p:nvSpPr>
          <p:cNvPr id="3" name="İçerik Yer Tutucusu 2"/>
          <p:cNvSpPr>
            <a:spLocks noGrp="1"/>
          </p:cNvSpPr>
          <p:nvPr>
            <p:ph idx="1"/>
          </p:nvPr>
        </p:nvSpPr>
        <p:spPr/>
        <p:txBody>
          <a:bodyPr/>
          <a:lstStyle/>
          <a:p>
            <a:r>
              <a:rPr lang="tr-TR" dirty="0"/>
              <a:t>En baskın tema: </a:t>
            </a:r>
            <a:r>
              <a:rPr lang="tr-TR" b="1" dirty="0"/>
              <a:t>Hocalar ve akademik kadro</a:t>
            </a:r>
            <a:r>
              <a:rPr lang="tr-TR" dirty="0"/>
              <a:t> </a:t>
            </a:r>
          </a:p>
          <a:p>
            <a:endParaRPr lang="tr-TR" dirty="0"/>
          </a:p>
          <a:p>
            <a:r>
              <a:rPr lang="tr-TR" dirty="0"/>
              <a:t>İkinci güçlü alan: </a:t>
            </a:r>
            <a:r>
              <a:rPr lang="tr-TR" b="1" dirty="0"/>
              <a:t>Hoca-öğrenci iletişimi</a:t>
            </a:r>
            <a:r>
              <a:rPr lang="tr-TR" dirty="0"/>
              <a:t> </a:t>
            </a:r>
          </a:p>
          <a:p>
            <a:endParaRPr lang="tr-TR" dirty="0"/>
          </a:p>
          <a:p>
            <a:r>
              <a:rPr lang="tr-TR" dirty="0"/>
              <a:t>Üçüncü: </a:t>
            </a:r>
            <a:r>
              <a:rPr lang="tr-TR" b="1" dirty="0"/>
              <a:t>Eğitim kalitesi</a:t>
            </a:r>
            <a:endParaRPr lang="tr-TR" dirty="0"/>
          </a:p>
        </p:txBody>
      </p:sp>
    </p:spTree>
    <p:extLst>
      <p:ext uri="{BB962C8B-B14F-4D97-AF65-F5344CB8AC3E}">
        <p14:creationId xmlns:p14="http://schemas.microsoft.com/office/powerpoint/2010/main" val="6551211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Hakkari Üniversitesi mezunları için gelecekte gördüğünüz 3 tehdit nedir?</a:t>
            </a:r>
          </a:p>
        </p:txBody>
      </p:sp>
      <p:sp>
        <p:nvSpPr>
          <p:cNvPr id="3" name="İçerik Yer Tutucusu 2"/>
          <p:cNvSpPr>
            <a:spLocks noGrp="1"/>
          </p:cNvSpPr>
          <p:nvPr>
            <p:ph idx="1"/>
          </p:nvPr>
        </p:nvSpPr>
        <p:spPr/>
        <p:txBody>
          <a:bodyPr/>
          <a:lstStyle/>
          <a:p>
            <a:r>
              <a:rPr lang="tr-TR" dirty="0"/>
              <a:t>İşsizlik / İş Bulamama</a:t>
            </a:r>
          </a:p>
          <a:p>
            <a:r>
              <a:rPr lang="tr-TR" dirty="0"/>
              <a:t>Donanım Eksikliği</a:t>
            </a:r>
          </a:p>
          <a:p>
            <a:r>
              <a:rPr lang="tr-TR" dirty="0"/>
              <a:t>Üniversitenin Marka Değeri / İmaj Sorunu</a:t>
            </a:r>
          </a:p>
          <a:p>
            <a:r>
              <a:rPr lang="tr-TR" dirty="0"/>
              <a:t>Staj / Sektör Bağlantısı Eksikliği</a:t>
            </a:r>
          </a:p>
          <a:p>
            <a:r>
              <a:rPr lang="tr-TR" dirty="0"/>
              <a:t>Fiziksel ve Yaşam Koşulları</a:t>
            </a:r>
          </a:p>
          <a:p>
            <a:r>
              <a:rPr lang="tr-TR" dirty="0"/>
              <a:t>Bölgesel ve Ekonomik Kısıtlar</a:t>
            </a:r>
          </a:p>
          <a:p>
            <a:endParaRPr lang="tr-TR" dirty="0"/>
          </a:p>
        </p:txBody>
      </p:sp>
    </p:spTree>
    <p:extLst>
      <p:ext uri="{BB962C8B-B14F-4D97-AF65-F5344CB8AC3E}">
        <p14:creationId xmlns:p14="http://schemas.microsoft.com/office/powerpoint/2010/main" val="32193539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Hakkari Üniversitesinde aldığınız eğitimin geliştirilebilecek 3 yönü nedir?</a:t>
            </a:r>
          </a:p>
        </p:txBody>
      </p:sp>
      <p:sp>
        <p:nvSpPr>
          <p:cNvPr id="3" name="İçerik Yer Tutucusu 2"/>
          <p:cNvSpPr>
            <a:spLocks noGrp="1"/>
          </p:cNvSpPr>
          <p:nvPr>
            <p:ph idx="1"/>
          </p:nvPr>
        </p:nvSpPr>
        <p:spPr/>
        <p:txBody>
          <a:bodyPr/>
          <a:lstStyle/>
          <a:p>
            <a:r>
              <a:rPr lang="tr-TR" dirty="0"/>
              <a:t>Uygulamalı Eğitim / Staj</a:t>
            </a:r>
          </a:p>
          <a:p>
            <a:r>
              <a:rPr lang="tr-TR" dirty="0"/>
              <a:t>Fiziksel ve Teknik Altyapı</a:t>
            </a:r>
          </a:p>
          <a:p>
            <a:r>
              <a:rPr lang="tr-TR" dirty="0"/>
              <a:t>Üniversite–Sektör İş Birliği</a:t>
            </a:r>
          </a:p>
          <a:p>
            <a:r>
              <a:rPr lang="tr-TR" dirty="0"/>
              <a:t>Ders İçerikleri ve Program Geliştirme</a:t>
            </a:r>
          </a:p>
          <a:p>
            <a:r>
              <a:rPr lang="tr-TR" dirty="0"/>
              <a:t>Akademik Kadro ve Akademisyen Sayısı</a:t>
            </a:r>
          </a:p>
          <a:p>
            <a:r>
              <a:rPr lang="tr-TR" dirty="0" err="1"/>
              <a:t>Uluslararasılaşma</a:t>
            </a:r>
            <a:r>
              <a:rPr lang="tr-TR" dirty="0"/>
              <a:t> ve Dil Eğitimi</a:t>
            </a:r>
          </a:p>
        </p:txBody>
      </p:sp>
    </p:spTree>
    <p:extLst>
      <p:ext uri="{BB962C8B-B14F-4D97-AF65-F5344CB8AC3E}">
        <p14:creationId xmlns:p14="http://schemas.microsoft.com/office/powerpoint/2010/main" val="11051460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Ders içerikleri yeterli değilse önerilerinizi yazınız.</a:t>
            </a:r>
          </a:p>
        </p:txBody>
      </p:sp>
      <p:sp>
        <p:nvSpPr>
          <p:cNvPr id="3" name="İçerik Yer Tutucusu 2"/>
          <p:cNvSpPr>
            <a:spLocks noGrp="1"/>
          </p:cNvSpPr>
          <p:nvPr>
            <p:ph idx="1"/>
          </p:nvPr>
        </p:nvSpPr>
        <p:spPr/>
        <p:txBody>
          <a:bodyPr/>
          <a:lstStyle/>
          <a:p>
            <a:r>
              <a:rPr lang="tr-TR" dirty="0"/>
              <a:t>Uygulamalı Ders Eksikliği</a:t>
            </a:r>
          </a:p>
          <a:p>
            <a:r>
              <a:rPr lang="tr-TR" dirty="0"/>
              <a:t>Eğitim Sistemi sadece mezun etmeye odaklı</a:t>
            </a:r>
          </a:p>
          <a:p>
            <a:r>
              <a:rPr lang="tr-TR" dirty="0"/>
              <a:t>Fiziksel İmkânlar ve Altyapı</a:t>
            </a:r>
          </a:p>
          <a:p>
            <a:endParaRPr lang="tr-TR" dirty="0"/>
          </a:p>
        </p:txBody>
      </p:sp>
    </p:spTree>
    <p:extLst>
      <p:ext uri="{BB962C8B-B14F-4D97-AF65-F5344CB8AC3E}">
        <p14:creationId xmlns:p14="http://schemas.microsoft.com/office/powerpoint/2010/main" val="19310432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Bilişim teknolojileri eğitimi yeterli değilse önerilerinizi yazınız.</a:t>
            </a:r>
          </a:p>
        </p:txBody>
      </p:sp>
      <p:sp>
        <p:nvSpPr>
          <p:cNvPr id="3" name="İçerik Yer Tutucusu 2"/>
          <p:cNvSpPr>
            <a:spLocks noGrp="1"/>
          </p:cNvSpPr>
          <p:nvPr>
            <p:ph idx="1"/>
          </p:nvPr>
        </p:nvSpPr>
        <p:spPr/>
        <p:txBody>
          <a:bodyPr/>
          <a:lstStyle/>
          <a:p>
            <a:r>
              <a:rPr lang="tr-TR" dirty="0"/>
              <a:t>Teknoloji ve Donanım Eksikliği</a:t>
            </a:r>
          </a:p>
          <a:p>
            <a:r>
              <a:rPr lang="tr-TR" dirty="0"/>
              <a:t>Uygulamalı Eğitim Eksikliği</a:t>
            </a:r>
          </a:p>
          <a:p>
            <a:endParaRPr lang="tr-TR" dirty="0"/>
          </a:p>
        </p:txBody>
      </p:sp>
    </p:spTree>
    <p:extLst>
      <p:ext uri="{BB962C8B-B14F-4D97-AF65-F5344CB8AC3E}">
        <p14:creationId xmlns:p14="http://schemas.microsoft.com/office/powerpoint/2010/main" val="238418522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rmAutofit fontScale="90000"/>
          </a:bodyPr>
          <a:lstStyle/>
          <a:p>
            <a:r>
              <a:rPr lang="tr-TR" dirty="0"/>
              <a:t>Seçmeli dersler yeterli değilse önerilerinizi yazınız. </a:t>
            </a:r>
          </a:p>
        </p:txBody>
      </p:sp>
      <p:sp>
        <p:nvSpPr>
          <p:cNvPr id="3" name="İçerik Yer Tutucusu 2"/>
          <p:cNvSpPr>
            <a:spLocks noGrp="1"/>
          </p:cNvSpPr>
          <p:nvPr>
            <p:ph idx="1"/>
          </p:nvPr>
        </p:nvSpPr>
        <p:spPr/>
        <p:txBody>
          <a:bodyPr/>
          <a:lstStyle/>
          <a:p>
            <a:r>
              <a:rPr lang="tr-TR" dirty="0"/>
              <a:t>Teorik Eğitim Ağırlığı</a:t>
            </a:r>
          </a:p>
          <a:p>
            <a:r>
              <a:rPr lang="tr-TR" dirty="0"/>
              <a:t>Ders İçeriği ve Alan dışı dersler</a:t>
            </a:r>
          </a:p>
          <a:p>
            <a:r>
              <a:rPr lang="tr-TR" dirty="0"/>
              <a:t>Seçmeli Ders ve Esneklik Sorunu</a:t>
            </a:r>
          </a:p>
          <a:p>
            <a:r>
              <a:rPr lang="tr-TR" dirty="0"/>
              <a:t>Ders Çeşitliliği Eksikliği</a:t>
            </a:r>
          </a:p>
          <a:p>
            <a:r>
              <a:rPr lang="tr-TR" dirty="0"/>
              <a:t>Eğitim Yöntemleri ve Araçları (slaytla eğitim)</a:t>
            </a:r>
          </a:p>
        </p:txBody>
      </p:sp>
    </p:spTree>
    <p:extLst>
      <p:ext uri="{BB962C8B-B14F-4D97-AF65-F5344CB8AC3E}">
        <p14:creationId xmlns:p14="http://schemas.microsoft.com/office/powerpoint/2010/main" val="42253995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r>
              <a:rPr lang="tr-TR" sz="2400" dirty="0"/>
              <a:t>Sürekli iyileştirme çalışmalarımız kapsamında eklemek istediğiniz görüş, öneri ve düşünceleriniz var ise lütfen ekleyiniz.</a:t>
            </a:r>
          </a:p>
        </p:txBody>
      </p:sp>
      <p:sp>
        <p:nvSpPr>
          <p:cNvPr id="3" name="İçerik Yer Tutucusu 2"/>
          <p:cNvSpPr>
            <a:spLocks noGrp="1"/>
          </p:cNvSpPr>
          <p:nvPr>
            <p:ph idx="1"/>
          </p:nvPr>
        </p:nvSpPr>
        <p:spPr/>
        <p:txBody>
          <a:bodyPr/>
          <a:lstStyle/>
          <a:p>
            <a:r>
              <a:rPr lang="tr-TR" dirty="0"/>
              <a:t>Uygulamalı Eğitim ve Staj İhtiyacı</a:t>
            </a:r>
          </a:p>
          <a:p>
            <a:r>
              <a:rPr lang="tr-TR" dirty="0"/>
              <a:t>İş Hayatına Hazırlık ve Sektör Bağlantısı</a:t>
            </a:r>
          </a:p>
          <a:p>
            <a:r>
              <a:rPr lang="tr-TR" dirty="0"/>
              <a:t>Akademik Kadro ve Liyakat</a:t>
            </a:r>
          </a:p>
          <a:p>
            <a:r>
              <a:rPr lang="tr-TR" dirty="0"/>
              <a:t>Sosyal İmkânlar ve Öğrenci Yaşamı</a:t>
            </a:r>
          </a:p>
          <a:p>
            <a:r>
              <a:rPr lang="tr-TR" dirty="0"/>
              <a:t>Eğitim İçeriği ve Geliştirme İhtiyacı</a:t>
            </a:r>
          </a:p>
          <a:p>
            <a:r>
              <a:rPr lang="tr-TR" dirty="0"/>
              <a:t>Altyapı ve İmkânlar</a:t>
            </a:r>
          </a:p>
        </p:txBody>
      </p:sp>
    </p:spTree>
    <p:extLst>
      <p:ext uri="{BB962C8B-B14F-4D97-AF65-F5344CB8AC3E}">
        <p14:creationId xmlns:p14="http://schemas.microsoft.com/office/powerpoint/2010/main" val="37237774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p:txBody>
          <a:bodyPr/>
          <a:lstStyle/>
          <a:p>
            <a:r>
              <a:rPr lang="tr-TR" dirty="0"/>
              <a:t>Mezuniyet Anketi Sonuçları</a:t>
            </a:r>
          </a:p>
        </p:txBody>
      </p:sp>
      <p:sp>
        <p:nvSpPr>
          <p:cNvPr id="3" name="Alt Başlık 2"/>
          <p:cNvSpPr>
            <a:spLocks noGrp="1"/>
          </p:cNvSpPr>
          <p:nvPr>
            <p:ph type="subTitle" idx="1"/>
          </p:nvPr>
        </p:nvSpPr>
        <p:spPr>
          <a:xfrm>
            <a:off x="1371600" y="3886200"/>
            <a:ext cx="6400800" cy="2495128"/>
          </a:xfrm>
        </p:spPr>
        <p:txBody>
          <a:bodyPr>
            <a:normAutofit/>
          </a:bodyPr>
          <a:lstStyle/>
          <a:p>
            <a:r>
              <a:rPr lang="tr-TR" b="1" dirty="0"/>
              <a:t>Hakkari Üniversitesi</a:t>
            </a:r>
          </a:p>
          <a:p>
            <a:r>
              <a:rPr lang="tr-TR" b="1" dirty="0"/>
              <a:t>Kalite Yönetim Sistemi</a:t>
            </a:r>
          </a:p>
          <a:p>
            <a:r>
              <a:rPr lang="tr-TR" b="1" i="1" dirty="0"/>
              <a:t>2025</a:t>
            </a:r>
          </a:p>
        </p:txBody>
      </p:sp>
      <p:pic>
        <p:nvPicPr>
          <p:cNvPr id="2050" name="Picture 2" descr="C:\Users\HP\Desktop\logo10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3928" y="150729"/>
            <a:ext cx="1398711" cy="13987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 descr="C:\Users\HP\Desktop\KY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9814" y="1772816"/>
            <a:ext cx="1526282" cy="7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032166"/>
      </p:ext>
    </p:extLst>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2021</TotalTime>
  <Words>710</Words>
  <Application>Microsoft Office PowerPoint</Application>
  <PresentationFormat>Ekran Gösterisi (4:3)</PresentationFormat>
  <Paragraphs>88</Paragraphs>
  <Slides>42</Slides>
  <Notes>0</Notes>
  <HiddenSlides>0</HiddenSlides>
  <MMClips>0</MMClips>
  <ScaleCrop>false</ScaleCrop>
  <HeadingPairs>
    <vt:vector size="6" baseType="variant">
      <vt:variant>
        <vt:lpstr>Kullanılan Yazı Tipleri</vt:lpstr>
      </vt:variant>
      <vt:variant>
        <vt:i4>2</vt:i4>
      </vt:variant>
      <vt:variant>
        <vt:lpstr>Tema</vt:lpstr>
      </vt:variant>
      <vt:variant>
        <vt:i4>1</vt:i4>
      </vt:variant>
      <vt:variant>
        <vt:lpstr>Slayt Başlıkları</vt:lpstr>
      </vt:variant>
      <vt:variant>
        <vt:i4>42</vt:i4>
      </vt:variant>
    </vt:vector>
  </HeadingPairs>
  <TitlesOfParts>
    <vt:vector size="45" baseType="lpstr">
      <vt:lpstr>Arial</vt:lpstr>
      <vt:lpstr>Calibri</vt:lpstr>
      <vt:lpstr>Ofis Teması</vt:lpstr>
      <vt:lpstr>Mezuniyet Anketi Sonuçları</vt:lpstr>
      <vt:lpstr>Mezuniyet Anketi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Alan bilgisi yaptığım iş için yeterli değilse önerilerinizi yazınız.</vt:lpstr>
      <vt:lpstr>Alan bilgisi yaptığım iş için yeterli değilse önerilerinizi yazınız.</vt:lpstr>
      <vt:lpstr>Staj ve eğitim uygulamaları yeterli değilse önerilerinizi yazınız. </vt:lpstr>
      <vt:lpstr>Staj ve eğitim uygulamaları yeterli değilse önerilerinizi yazınız. </vt:lpstr>
      <vt:lpstr>Staj ve eğitim uygulamaları yeterli değilse önerilerinizi yazınız. </vt:lpstr>
      <vt:lpstr>Staj ve eğitim uygulamaları yeterli değilse önerilerinizi yazınız. </vt:lpstr>
      <vt:lpstr>İngilizce eğitimi yeterli değilse önerilerinizi yazınız</vt:lpstr>
      <vt:lpstr>İngilizce eğitimi yeterli değilse önerilerinizi yazınız</vt:lpstr>
      <vt:lpstr>İngilizce eğitimi yeterli değilse önerilerinizi yazınız</vt:lpstr>
      <vt:lpstr>Hakkari Üniversitesinde aldığınız eğitimin en güçlü 3 yönü nedir?</vt:lpstr>
      <vt:lpstr>Hakkari Üniversitesi mezunları için gelecekte gördüğünüz 3 tehdit nedir?</vt:lpstr>
      <vt:lpstr>Hakkari Üniversitesinde aldığınız eğitimin geliştirilebilecek 3 yönü nedir?</vt:lpstr>
      <vt:lpstr>Ders içerikleri yeterli değilse önerilerinizi yazınız.</vt:lpstr>
      <vt:lpstr>Bilişim teknolojileri eğitimi yeterli değilse önerilerinizi yazınız.</vt:lpstr>
      <vt:lpstr>Seçmeli dersler yeterli değilse önerilerinizi yazınız. </vt:lpstr>
      <vt:lpstr>Sürekli iyileştirme çalışmalarımız kapsamında eklemek istediğiniz görüş, öneri ve düşünceleriniz var ise lütfen ekleyiniz.</vt:lpstr>
      <vt:lpstr>Mezuniyet Anketi Sonuçları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HP</dc:creator>
  <cp:lastModifiedBy>şevket koba</cp:lastModifiedBy>
  <cp:revision>263</cp:revision>
  <dcterms:created xsi:type="dcterms:W3CDTF">2018-04-06T15:56:19Z</dcterms:created>
  <dcterms:modified xsi:type="dcterms:W3CDTF">2026-04-05T11:27:47Z</dcterms:modified>
</cp:coreProperties>
</file>